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3" r:id="rId5"/>
    <p:sldId id="262" r:id="rId6"/>
    <p:sldId id="260" r:id="rId7"/>
    <p:sldId id="257" r:id="rId8"/>
    <p:sldId id="264" r:id="rId9"/>
    <p:sldId id="261" r:id="rId10"/>
    <p:sldId id="266" r:id="rId11"/>
    <p:sldId id="265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450" autoAdjust="0"/>
  </p:normalViewPr>
  <p:slideViewPr>
    <p:cSldViewPr snapToGrid="0">
      <p:cViewPr varScale="1">
        <p:scale>
          <a:sx n="48" d="100"/>
          <a:sy n="48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FEEE-D2BA-4E75-B40C-985B4595523E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FB4F-5F54-4C1C-A307-93D9441B3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43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04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024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34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4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49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497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293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62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81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Females found childcare more challenging than males during Covid 19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8FB4F-5F54-4C1C-A307-93D9441B3DD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81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74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55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25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14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44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85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57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72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64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2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992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8BFC-8ECA-46A9-B565-700DA112C3D7}" type="datetimeFigureOut">
              <a:rPr lang="en-IE" smtClean="0"/>
              <a:t>08/07/2021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52F39-26CF-4BE6-9E3A-E9769C21E0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92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6215F4-5D1B-4034-95E2-6DEE1A98F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45365"/>
            <a:ext cx="7429500" cy="4498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Demographics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73B217E-8677-41AE-BBF3-43C28AD9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5"/>
          <a:stretch/>
        </p:blipFill>
        <p:spPr>
          <a:xfrm>
            <a:off x="84588" y="1943510"/>
            <a:ext cx="4591488" cy="4199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B2470-869A-4A05-8E62-97BEBE5B9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7" t="19958" r="32283" b="7089"/>
          <a:stretch/>
        </p:blipFill>
        <p:spPr>
          <a:xfrm>
            <a:off x="4725698" y="1345365"/>
            <a:ext cx="5095713" cy="4347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37EAD-9F1C-45AF-909C-A4B6B687F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1261613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8991202-FD4C-4D88-9671-F3E06A38E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05" y="5862712"/>
            <a:ext cx="1311606" cy="9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FAAA-59BE-4B04-869D-1BF1DC52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759"/>
            <a:ext cx="8543925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C-19…..2 </a:t>
            </a:r>
            <a:endParaRPr lang="en-IE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B42FD-83A9-4DDD-9F9A-8E0C1E68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6" y="1960445"/>
            <a:ext cx="4539267" cy="2659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56FC7A-59C3-44A4-9E3B-9AD61ED5C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01617"/>
            <a:ext cx="4704919" cy="2615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951B8-C7A8-455C-8AE7-AB664669E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9094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67AE859-98E5-4F7A-98E1-8FBC9A1CF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67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FAAA-59BE-4B04-869D-1BF1DC52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301969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For further information on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CE0F532-BB1D-4E22-BB5B-5BF8C783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1" y="1569047"/>
            <a:ext cx="5174974" cy="14460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4172E25-C9FE-4542-A8EA-C0D45731254D}"/>
              </a:ext>
            </a:extLst>
          </p:cNvPr>
          <p:cNvSpPr txBox="1">
            <a:spLocks/>
          </p:cNvSpPr>
          <p:nvPr/>
        </p:nvSpPr>
        <p:spPr>
          <a:xfrm>
            <a:off x="681036" y="3015127"/>
            <a:ext cx="8940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</a:rPr>
              <a:t>EDI Agenda and Initiatives, please see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000" b="1" dirty="0">
                <a:solidFill>
                  <a:srgbClr val="00B050"/>
                </a:solidFill>
              </a:rPr>
              <a:t>https://www.ucd.ie/medicine/aboutus/equalitydiversityinclusion/ </a:t>
            </a:r>
            <a:endParaRPr lang="en-IE" sz="3000" b="1" dirty="0">
              <a:solidFill>
                <a:srgbClr val="00B050"/>
              </a:solidFill>
            </a:endParaRP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937254C-F25C-459D-A74F-6BFE837A8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4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C321-DFEF-451D-BBEE-3C6E6D03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5" y="851751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Culture</a:t>
            </a:r>
            <a:endParaRPr lang="en-IE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22907-607C-4ADB-824A-673DC9849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01" t="10790" b="19585"/>
          <a:stretch/>
        </p:blipFill>
        <p:spPr>
          <a:xfrm>
            <a:off x="296327" y="1705717"/>
            <a:ext cx="4908692" cy="2364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D996F-1E10-4F44-9DBD-905F05A0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19" y="2197903"/>
            <a:ext cx="4700981" cy="3520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21E2A-62C8-49F0-AC5C-40810180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" y="4090912"/>
            <a:ext cx="4656672" cy="2556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065FF-02CB-4C43-93F3-E8FF71286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906000" cy="1261613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A73B2922-DE2F-413E-B14D-29616415D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50" y="5857959"/>
            <a:ext cx="1217750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7E2A-B7DE-485D-A8BC-C78B4BF1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90" y="795880"/>
            <a:ext cx="5083728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Career Development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42EF9-6715-4D00-9FAD-B538210E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0" y="1815994"/>
            <a:ext cx="4481339" cy="2465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3AE75-257F-4070-A32C-FFB8AACA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07" y="3049525"/>
            <a:ext cx="4941403" cy="2784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A283A-FFD2-4E3D-BA8C-F31421471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8305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C2B7E40-2BE9-4647-BB96-07A75B131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4" y="583443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7E2A-B7DE-485D-A8BC-C78B4BF1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90" y="795880"/>
            <a:ext cx="5083728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Career Development….2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93E43-BE18-4A3F-9991-F4A356D8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0" y="1723737"/>
            <a:ext cx="4665382" cy="3012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3E05A-3C13-4F7C-ADAD-D204C615F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985628"/>
            <a:ext cx="4534654" cy="2814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A283A-FFD2-4E3D-BA8C-F31421471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8305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102B723A-A1B0-4E07-BB89-DEDCB02D3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4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9548-024B-44A8-8767-513E7726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2480"/>
            <a:ext cx="8543925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Career progression &amp; promotion 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B6C56-592C-4ABA-A3BD-F2AC341A4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4"/>
          <a:stretch/>
        </p:blipFill>
        <p:spPr>
          <a:xfrm>
            <a:off x="93960" y="2049931"/>
            <a:ext cx="4859040" cy="2758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CBFA9-3C5B-46F3-BB72-4888BC2BA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76349"/>
            <a:ext cx="4859040" cy="3020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B9517-BE0C-4AFC-843F-C95950B59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06000" cy="1261613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2CA6E52-234E-47E5-81A3-1B9F1BB2E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27" y="5825521"/>
            <a:ext cx="1399626" cy="10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1627-51D4-4A06-B2D5-222AEB1E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793"/>
            <a:ext cx="3934437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Flexible working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7C9B3-D2E0-49D4-9D95-73E737D7F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84" y="2577108"/>
            <a:ext cx="4503615" cy="3545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79563-8488-4FA1-ACEF-DA5142C6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4" y="1914662"/>
            <a:ext cx="4734716" cy="2795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EE9C3-7D7C-426C-9221-3BEC07F05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7" y="0"/>
            <a:ext cx="9906000" cy="1261613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C0CDB74-44EE-4CE8-9086-654CD98A6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7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7F88-B824-4136-8297-9F78A1D2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006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Work Life Balance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8FE8A-CF35-48C0-9E5C-EBF2A50EE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0" t="10473" r="13351" b="6469"/>
          <a:stretch/>
        </p:blipFill>
        <p:spPr>
          <a:xfrm>
            <a:off x="0" y="1884934"/>
            <a:ext cx="4348203" cy="2769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899F1-D4D4-48C7-96A4-B627BD9D9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6" t="4864" r="8689" b="3560"/>
          <a:stretch/>
        </p:blipFill>
        <p:spPr>
          <a:xfrm>
            <a:off x="4570136" y="2695261"/>
            <a:ext cx="4844031" cy="27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BC704-88D4-475F-9CA5-6943B87F3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626" y="0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5BA992DD-7577-4EB5-89E3-7FFD6AD36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54" y="5874822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7F88-B824-4136-8297-9F78A1D2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" y="909016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Work Life Balance….2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89633-A872-4118-BF4B-3B90BAFAD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02"/>
          <a:stretch/>
        </p:blipFill>
        <p:spPr>
          <a:xfrm>
            <a:off x="219012" y="4327392"/>
            <a:ext cx="4733988" cy="2350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F3A19-9CE1-4F40-A6D9-6B27A50DB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6" t="10788" r="32993" b="19557"/>
          <a:stretch/>
        </p:blipFill>
        <p:spPr>
          <a:xfrm>
            <a:off x="219011" y="1791699"/>
            <a:ext cx="4733988" cy="2350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4055F-D293-4A2B-9979-9A728119D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386" y="2867962"/>
            <a:ext cx="4319507" cy="2547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BBA1C-0EF7-4BC2-9DEE-1774D4F20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626" y="0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F74E2F8-A3B1-44B3-9FCE-AC90B96AE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42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4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FAAA-59BE-4B04-869D-1BF1DC52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483"/>
            <a:ext cx="8345142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C-19 </a:t>
            </a:r>
            <a:endParaRPr lang="en-IE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485F1-8FF0-426A-B2F8-66183BE6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2" y="1867856"/>
            <a:ext cx="4647284" cy="281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41F67-17C0-44CD-9347-34B7835E6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50591"/>
            <a:ext cx="4647284" cy="2663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8FAF4-5B16-4047-94BB-586B4908D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381"/>
            <a:ext cx="9906000" cy="126161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06AD6D5-5C20-4EB9-89E0-AD82362CE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02" y="5874823"/>
            <a:ext cx="1399136" cy="9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71</Words>
  <Application>Microsoft Office PowerPoint</Application>
  <PresentationFormat>A4 Paper (210x297 mm)</PresentationFormat>
  <Paragraphs>25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Culture</vt:lpstr>
      <vt:lpstr>Career Development </vt:lpstr>
      <vt:lpstr>Career Development….2 </vt:lpstr>
      <vt:lpstr>Career progression &amp; promotion  </vt:lpstr>
      <vt:lpstr>Flexible working </vt:lpstr>
      <vt:lpstr>Work Life Balance </vt:lpstr>
      <vt:lpstr>Work Life Balance….2 </vt:lpstr>
      <vt:lpstr>C-19 </vt:lpstr>
      <vt:lpstr>C-19…..2 </vt:lpstr>
      <vt:lpstr>For further information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Marguerite Clyne</dc:creator>
  <cp:lastModifiedBy>jane.curtin@ucd.ie</cp:lastModifiedBy>
  <cp:revision>8</cp:revision>
  <cp:lastPrinted>2021-06-28T13:26:12Z</cp:lastPrinted>
  <dcterms:created xsi:type="dcterms:W3CDTF">2021-06-15T14:06:08Z</dcterms:created>
  <dcterms:modified xsi:type="dcterms:W3CDTF">2021-07-08T09:11:09Z</dcterms:modified>
</cp:coreProperties>
</file>